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61491-C41B-45D9-BB94-D25453A0FC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47D61E-91F0-47A3-8D67-541B29323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BFA79-EA5C-4DA8-8C94-D8BD01E34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780C6-6F58-4D4D-9CB7-D017765C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C19B-22A2-4673-821F-21AF1862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905CA-7FA8-4CD5-BF67-B2A4C99F5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29BCA6-4309-41DE-9956-618B6447D9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6FE93-74F5-47E4-9328-41F1D5C37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B8FF2-8C55-4EBC-ACD4-D32B4D1F7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8ACFA-E81F-4201-B3F7-1EA2D298F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0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CE39A1-760E-40D7-9364-8AF5F70DF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53A957-26F0-44EF-8A8D-4C35C5BE77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8F48A-B02C-47BA-BDA9-10E61B4BD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3DF6-268A-4DCB-BE8D-F06E01298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3104E-616D-478F-BA6C-EB6F89DAE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58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8C3B6-0884-4C8C-8E81-8D0275C89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47BAA-5460-4AE8-BF9B-C27C3D93F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D2114-3DF6-40EB-B83E-7FA97E307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8B060-A637-468F-847A-550729140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E3D01-6D89-4D37-A1F2-387C293D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79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18594-F7B1-4A24-87DB-3B2570CD3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415D8E-B9A3-467B-847B-F747A9762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74977-F578-4376-86AA-8404477BB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EFF6C-6443-42ED-B5F3-24EDACD19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AA32B-9AC2-4863-9958-FFE0498EE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03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8C2D1-730B-484F-A0D4-65FCCF414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E21C0-B428-4854-A6E3-9F15AAF44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33C1E2-BACB-4576-BE6F-2883A762B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D08992-C04B-4DC7-A1B2-FA515E9EC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267C3D-73F0-418D-9353-0E397B70D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CEF44-8A3F-4CFB-8BF3-2207C9070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3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BB6C9-1097-4173-988B-8745A3A9C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CDD0A-25A0-4874-A809-17E79A01F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87C6B3-6913-4E25-9AB6-3C0D11A48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CD2415-5B99-4AF0-87E1-F48136310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8D5A64-E555-45B2-9A24-435E4F4E1D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D452CD-69E0-4897-962C-8F13F7180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94BD31-9B58-4DF0-9492-DDE3F90A9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65BBF0-E118-4359-BDF0-E6C3F7681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4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7C8F6-F456-476F-BD2D-CF880B504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23DBE9-59C8-4B68-B989-33D6E3845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582662-C23A-4A35-B26C-3FC1B0FC3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F55B5A-4437-40A0-9EAD-F79C86EA9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18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E89067-4BBD-44A6-92F5-689D429BF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6D8E46-82F1-4D55-B8DE-6B58AFC66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48A0C-1A9C-4A41-BBD8-B5651A32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3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E65D7-7A9B-4302-9982-C641A13F5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790C4-ABAC-4FAA-91E3-09AE803FE7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411484-8AAB-4956-8B42-B23C5597C3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2245F-8895-40B4-8C2B-780DCD90C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9D444F-2975-4823-A629-20AE058C4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E89472-DB55-4BEA-8CDA-ECEB5EE15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A8BBB-151F-4BE9-B259-4646B5DD1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D6930B-167A-4B61-8C13-90F78A415D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BC4039-40A2-40BA-A4DF-C677F1980C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16D246-784F-4098-AD45-2DC0391B5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584EC-AFB1-4C99-B0F2-9A8E056A3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3FD7EB-A721-48B2-9ED0-C8C6C7D67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4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3636AD-A2DC-4DA4-A397-80AA7CEBA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6238E0-BA32-4937-B282-8C666F121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36CEA-76F7-4C49-ABA7-3923AA2209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237F9-D6C7-488F-99E1-CCAD03EEDF27}" type="datetimeFigureOut">
              <a:rPr lang="en-US" smtClean="0"/>
              <a:t>8/19/2023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38B0E-0F72-4AA0-95C1-05BDA2AABA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61C12-0C68-4230-A9F7-6FBEED6CE7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01E45-F97D-4D4C-868C-0F0E41968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6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9369D-23F4-45B7-8FEE-FF0E48D89F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err="1"/>
              <a:t>Review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en" dirty="0"/>
              <a:t> </a:t>
            </a:r>
            <a:r>
              <a:rPr lang="sr-Latn-RS" dirty="0" err="1"/>
              <a:t>scientific</a:t>
            </a:r>
            <a:r>
              <a:rPr lang="sr-Latn-RS" dirty="0"/>
              <a:t> </a:t>
            </a:r>
            <a:r>
              <a:rPr lang="sr-Latn-RS" dirty="0" err="1"/>
              <a:t>work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892287-89AF-4547-9EF8-B3E3CACFDF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" dirty="0"/>
              <a:t>prof. Dr. Slobodan Janković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0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597E6-4711-96A4-65FD-BE71BE1AF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What</a:t>
            </a:r>
            <a:r>
              <a:rPr lang="sr-Latn-RS" dirty="0"/>
              <a:t> is </a:t>
            </a:r>
            <a:r>
              <a:rPr lang="sr-Latn-RS" dirty="0" err="1"/>
              <a:t>review</a:t>
            </a:r>
            <a:r>
              <a:rPr lang="sr-Latn-RS" dirty="0"/>
              <a:t>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0E3CA-BD66-4378-6246-E4CC3992E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Review</a:t>
            </a:r>
            <a:r>
              <a:rPr lang="sr-Latn-RS" dirty="0"/>
              <a:t> is </a:t>
            </a:r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report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research</a:t>
            </a:r>
            <a:r>
              <a:rPr lang="sr-Latn-RS" dirty="0"/>
              <a:t> </a:t>
            </a:r>
            <a:r>
              <a:rPr lang="sr-Latn-RS" dirty="0" err="1"/>
              <a:t>study</a:t>
            </a:r>
            <a:r>
              <a:rPr lang="sr-Latn-RS" dirty="0"/>
              <a:t> </a:t>
            </a:r>
            <a:r>
              <a:rPr lang="sr-Latn-RS" dirty="0" err="1"/>
              <a:t>made</a:t>
            </a:r>
            <a:r>
              <a:rPr lang="sr-Latn-RS" dirty="0"/>
              <a:t> </a:t>
            </a:r>
            <a:r>
              <a:rPr lang="sr-Latn-RS" dirty="0" err="1"/>
              <a:t>by</a:t>
            </a:r>
            <a:r>
              <a:rPr lang="sr-Latn-RS" dirty="0"/>
              <a:t> </a:t>
            </a:r>
            <a:r>
              <a:rPr lang="sr-Latn-RS" dirty="0" err="1"/>
              <a:t>an</a:t>
            </a:r>
            <a:r>
              <a:rPr lang="sr-Latn-RS" dirty="0"/>
              <a:t> </a:t>
            </a:r>
            <a:r>
              <a:rPr lang="sr-Latn-RS" dirty="0" err="1"/>
              <a:t>independent</a:t>
            </a:r>
            <a:r>
              <a:rPr lang="sr-Latn-RS" dirty="0"/>
              <a:t> </a:t>
            </a:r>
            <a:r>
              <a:rPr lang="sr-Latn-RS" dirty="0" err="1"/>
              <a:t>expert</a:t>
            </a:r>
            <a:r>
              <a:rPr lang="sr-Latn-RS" dirty="0"/>
              <a:t> from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scientific</a:t>
            </a:r>
            <a:r>
              <a:rPr lang="sr-Latn-RS" dirty="0"/>
              <a:t> </a:t>
            </a:r>
            <a:r>
              <a:rPr lang="sr-Latn-RS" dirty="0" err="1"/>
              <a:t>field</a:t>
            </a:r>
            <a:r>
              <a:rPr lang="sr-Latn-RS" dirty="0"/>
              <a:t> in </a:t>
            </a:r>
            <a:r>
              <a:rPr lang="sr-Latn-RS" dirty="0" err="1"/>
              <a:t>which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study</a:t>
            </a:r>
            <a:r>
              <a:rPr lang="sr-Latn-RS" dirty="0"/>
              <a:t> </a:t>
            </a:r>
            <a:r>
              <a:rPr lang="sr-Latn-RS" dirty="0" err="1"/>
              <a:t>was</a:t>
            </a:r>
            <a:r>
              <a:rPr lang="sr-Latn-RS" dirty="0"/>
              <a:t> done</a:t>
            </a:r>
          </a:p>
          <a:p>
            <a:r>
              <a:rPr lang="sr-Latn-RS" dirty="0" err="1"/>
              <a:t>Usually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reports</a:t>
            </a:r>
            <a:r>
              <a:rPr lang="sr-Latn-RS" dirty="0"/>
              <a:t> are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form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manuscripts</a:t>
            </a:r>
            <a:r>
              <a:rPr lang="sr-Latn-RS" dirty="0"/>
              <a:t> </a:t>
            </a:r>
            <a:r>
              <a:rPr lang="sr-Latn-RS" dirty="0" err="1"/>
              <a:t>submitted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publication</a:t>
            </a:r>
            <a:r>
              <a:rPr lang="sr-Latn-RS" dirty="0"/>
              <a:t> in a </a:t>
            </a:r>
            <a:r>
              <a:rPr lang="sr-Latn-RS" dirty="0" err="1"/>
              <a:t>scientific</a:t>
            </a:r>
            <a:r>
              <a:rPr lang="sr-Latn-RS" dirty="0"/>
              <a:t> </a:t>
            </a:r>
            <a:r>
              <a:rPr lang="sr-Latn-RS" dirty="0" err="1"/>
              <a:t>journal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12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2CF41-7216-A29A-CD99-FE31D9E93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Who</a:t>
            </a:r>
            <a:r>
              <a:rPr lang="sr-Latn-RS" dirty="0"/>
              <a:t> </a:t>
            </a:r>
            <a:r>
              <a:rPr lang="sr-Latn-RS" dirty="0" err="1"/>
              <a:t>orders</a:t>
            </a:r>
            <a:r>
              <a:rPr lang="sr-Latn-RS" dirty="0"/>
              <a:t> a </a:t>
            </a:r>
            <a:r>
              <a:rPr lang="sr-Latn-RS" dirty="0" err="1"/>
              <a:t>revew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scientific</a:t>
            </a:r>
            <a:r>
              <a:rPr lang="sr-Latn-RS" dirty="0"/>
              <a:t> </a:t>
            </a:r>
            <a:r>
              <a:rPr lang="sr-Latn-RS" dirty="0" err="1"/>
              <a:t>report</a:t>
            </a:r>
            <a:r>
              <a:rPr lang="sr-Latn-RS" dirty="0"/>
              <a:t>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90368-E1CA-C1A5-E7F5-67522FC48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An</a:t>
            </a:r>
            <a:r>
              <a:rPr lang="sr-Latn-RS" dirty="0"/>
              <a:t> editor </a:t>
            </a:r>
            <a:r>
              <a:rPr lang="sr-Latn-RS" dirty="0" err="1"/>
              <a:t>of</a:t>
            </a:r>
            <a:r>
              <a:rPr lang="sr-Latn-RS" dirty="0"/>
              <a:t> a </a:t>
            </a:r>
            <a:r>
              <a:rPr lang="sr-Latn-RS" dirty="0" err="1"/>
              <a:t>scientific</a:t>
            </a:r>
            <a:r>
              <a:rPr lang="sr-Latn-RS" dirty="0"/>
              <a:t> </a:t>
            </a:r>
            <a:r>
              <a:rPr lang="sr-Latn-RS" dirty="0" err="1"/>
              <a:t>journal</a:t>
            </a:r>
            <a:r>
              <a:rPr lang="sr-Latn-RS" dirty="0"/>
              <a:t> to </a:t>
            </a:r>
            <a:r>
              <a:rPr lang="sr-Latn-RS" dirty="0" err="1"/>
              <a:t>which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report</a:t>
            </a:r>
            <a:r>
              <a:rPr lang="sr-Latn-RS" dirty="0"/>
              <a:t> </a:t>
            </a:r>
            <a:r>
              <a:rPr lang="sr-Latn-RS" dirty="0" err="1"/>
              <a:t>was</a:t>
            </a:r>
            <a:r>
              <a:rPr lang="sr-Latn-RS" dirty="0"/>
              <a:t> </a:t>
            </a:r>
            <a:r>
              <a:rPr lang="sr-Latn-RS" dirty="0" err="1"/>
              <a:t>submitted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consideration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publication</a:t>
            </a:r>
            <a:endParaRPr lang="sr-Latn-RS" dirty="0"/>
          </a:p>
          <a:p>
            <a:r>
              <a:rPr lang="sr-Latn-RS" dirty="0" err="1"/>
              <a:t>Funders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scientific</a:t>
            </a:r>
            <a:r>
              <a:rPr lang="sr-Latn-RS" dirty="0"/>
              <a:t> </a:t>
            </a:r>
            <a:r>
              <a:rPr lang="sr-Latn-RS" dirty="0" err="1"/>
              <a:t>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248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CEE2E-0A72-5EAD-0109-2309BC376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Principles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reviewing</a:t>
            </a:r>
            <a:r>
              <a:rPr lang="sr-Latn-RS" dirty="0"/>
              <a:t> </a:t>
            </a:r>
            <a:r>
              <a:rPr lang="sr-Latn-RS" dirty="0" err="1"/>
              <a:t>reports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studies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CC7DF-D8F5-5719-26BB-CF88F5584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to be </a:t>
            </a:r>
            <a:r>
              <a:rPr lang="sr-Latn-RS" dirty="0" err="1"/>
              <a:t>double-blind</a:t>
            </a: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reviewer</a:t>
            </a:r>
            <a:r>
              <a:rPr lang="sr-Latn-RS" dirty="0"/>
              <a:t> </a:t>
            </a:r>
            <a:r>
              <a:rPr lang="sr-Latn-RS" dirty="0" err="1"/>
              <a:t>must</a:t>
            </a:r>
            <a:r>
              <a:rPr lang="sr-Latn-RS" dirty="0"/>
              <a:t> </a:t>
            </a:r>
            <a:r>
              <a:rPr lang="sr-Latn-RS" dirty="0" err="1"/>
              <a:t>not</a:t>
            </a:r>
            <a:r>
              <a:rPr lang="sr-Latn-RS" dirty="0"/>
              <a:t> </a:t>
            </a:r>
            <a:r>
              <a:rPr lang="sr-Latn-RS" dirty="0" err="1"/>
              <a:t>have</a:t>
            </a:r>
            <a:r>
              <a:rPr lang="sr-Latn-RS" dirty="0"/>
              <a:t> </a:t>
            </a:r>
            <a:r>
              <a:rPr lang="sr-Latn-RS" dirty="0" err="1"/>
              <a:t>conflict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interest</a:t>
            </a:r>
            <a:endParaRPr lang="sr-Latn-RS" dirty="0"/>
          </a:p>
          <a:p>
            <a:r>
              <a:rPr lang="sr-Latn-RS" dirty="0" err="1"/>
              <a:t>There</a:t>
            </a:r>
            <a:r>
              <a:rPr lang="sr-Latn-RS" dirty="0"/>
              <a:t> </a:t>
            </a:r>
            <a:r>
              <a:rPr lang="sr-Latn-RS" dirty="0" err="1"/>
              <a:t>always</a:t>
            </a:r>
            <a:r>
              <a:rPr lang="sr-Latn-RS" dirty="0"/>
              <a:t> </a:t>
            </a:r>
            <a:r>
              <a:rPr lang="sr-Latn-RS" dirty="0" err="1"/>
              <a:t>should</a:t>
            </a:r>
            <a:r>
              <a:rPr lang="sr-Latn-RS" dirty="0"/>
              <a:t> be at </a:t>
            </a:r>
            <a:r>
              <a:rPr lang="sr-Latn-RS" dirty="0" err="1"/>
              <a:t>least</a:t>
            </a:r>
            <a:r>
              <a:rPr lang="sr-Latn-RS" dirty="0"/>
              <a:t> </a:t>
            </a:r>
            <a:r>
              <a:rPr lang="sr-Latn-RS" dirty="0" err="1"/>
              <a:t>two</a:t>
            </a:r>
            <a:r>
              <a:rPr lang="sr-Latn-RS" dirty="0"/>
              <a:t> </a:t>
            </a:r>
            <a:r>
              <a:rPr lang="sr-Latn-RS" dirty="0" err="1"/>
              <a:t>independent</a:t>
            </a:r>
            <a:r>
              <a:rPr lang="sr-Latn-RS" dirty="0"/>
              <a:t> </a:t>
            </a:r>
            <a:r>
              <a:rPr lang="sr-Latn-RS" dirty="0" err="1"/>
              <a:t>reviewers</a:t>
            </a:r>
            <a:endParaRPr lang="sr-Latn-RS" dirty="0"/>
          </a:p>
          <a:p>
            <a:r>
              <a:rPr lang="sr-Latn-RS" dirty="0" err="1"/>
              <a:t>It</a:t>
            </a:r>
            <a:r>
              <a:rPr lang="sr-Latn-RS" dirty="0"/>
              <a:t> </a:t>
            </a:r>
            <a:r>
              <a:rPr lang="sr-Latn-RS" dirty="0" err="1"/>
              <a:t>has</a:t>
            </a:r>
            <a:r>
              <a:rPr lang="sr-Latn-RS" dirty="0"/>
              <a:t> to be done </a:t>
            </a:r>
            <a:r>
              <a:rPr lang="sr-Latn-RS" dirty="0" err="1"/>
              <a:t>within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predefined</a:t>
            </a:r>
            <a:r>
              <a:rPr lang="sr-Latn-RS" dirty="0"/>
              <a:t> time </a:t>
            </a:r>
            <a:r>
              <a:rPr lang="sr-Latn-RS" dirty="0" err="1"/>
              <a:t>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5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2D1A9-0B4A-8F71-A934-9C226AF18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Elements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87220-F78C-6959-7BEF-3D4710369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RS" dirty="0" err="1"/>
              <a:t>Short</a:t>
            </a:r>
            <a:r>
              <a:rPr lang="sr-Latn-RS" dirty="0"/>
              <a:t> </a:t>
            </a:r>
            <a:r>
              <a:rPr lang="sr-Latn-RS" dirty="0" err="1"/>
              <a:t>summary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what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report</a:t>
            </a:r>
            <a:r>
              <a:rPr lang="sr-Latn-RS" dirty="0"/>
              <a:t> is </a:t>
            </a:r>
            <a:r>
              <a:rPr lang="sr-Latn-RS" dirty="0" err="1"/>
              <a:t>about</a:t>
            </a:r>
            <a:r>
              <a:rPr lang="sr-Latn-RS" dirty="0"/>
              <a:t> (</a:t>
            </a:r>
            <a:r>
              <a:rPr lang="sr-Latn-RS" dirty="0" err="1"/>
              <a:t>few</a:t>
            </a:r>
            <a:r>
              <a:rPr lang="sr-Latn-RS" dirty="0"/>
              <a:t> </a:t>
            </a:r>
            <a:r>
              <a:rPr lang="sr-Latn-RS" dirty="0" err="1"/>
              <a:t>sentences</a:t>
            </a:r>
            <a:r>
              <a:rPr lang="sr-Latn-RS" dirty="0"/>
              <a:t>)</a:t>
            </a:r>
          </a:p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errors</a:t>
            </a:r>
            <a:r>
              <a:rPr lang="sr-Latn-RS" dirty="0"/>
              <a:t> in </a:t>
            </a:r>
            <a:r>
              <a:rPr lang="sr-Latn-RS" dirty="0" err="1"/>
              <a:t>design</a:t>
            </a:r>
            <a:endParaRPr lang="sr-Latn-RS" dirty="0"/>
          </a:p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errors</a:t>
            </a:r>
            <a:r>
              <a:rPr lang="sr-Latn-RS" dirty="0"/>
              <a:t> in </a:t>
            </a:r>
            <a:r>
              <a:rPr lang="sr-Latn-RS" dirty="0" err="1"/>
              <a:t>statistical</a:t>
            </a:r>
            <a:r>
              <a:rPr lang="sr-Latn-RS" dirty="0"/>
              <a:t> </a:t>
            </a:r>
            <a:r>
              <a:rPr lang="sr-Latn-RS" dirty="0" err="1"/>
              <a:t>processing</a:t>
            </a:r>
            <a:endParaRPr lang="sr-Latn-RS" dirty="0"/>
          </a:p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achieved</a:t>
            </a:r>
            <a:r>
              <a:rPr lang="sr-Latn-RS" dirty="0"/>
              <a:t> </a:t>
            </a:r>
            <a:r>
              <a:rPr lang="sr-Latn-RS" dirty="0" err="1"/>
              <a:t>statistical</a:t>
            </a:r>
            <a:r>
              <a:rPr lang="sr-Latn-RS" dirty="0"/>
              <a:t> </a:t>
            </a:r>
            <a:r>
              <a:rPr lang="sr-Latn-RS" dirty="0" err="1"/>
              <a:t>power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study</a:t>
            </a:r>
            <a:endParaRPr lang="sr-Latn-RS" dirty="0"/>
          </a:p>
          <a:p>
            <a:r>
              <a:rPr lang="sr-Latn-RS" dirty="0" err="1"/>
              <a:t>Anaysis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relevance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used</a:t>
            </a:r>
            <a:r>
              <a:rPr lang="sr-Latn-RS" dirty="0"/>
              <a:t> </a:t>
            </a:r>
            <a:r>
              <a:rPr lang="sr-Latn-RS" dirty="0" err="1"/>
              <a:t>references</a:t>
            </a:r>
            <a:endParaRPr lang="sr-Latn-RS" dirty="0"/>
          </a:p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if</a:t>
            </a:r>
            <a:r>
              <a:rPr lang="sr-Latn-RS" dirty="0"/>
              <a:t> </a:t>
            </a:r>
            <a:r>
              <a:rPr lang="sr-Latn-RS" dirty="0" err="1"/>
              <a:t>language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writing</a:t>
            </a:r>
            <a:r>
              <a:rPr lang="sr-Latn-RS" dirty="0"/>
              <a:t> </a:t>
            </a:r>
            <a:r>
              <a:rPr lang="sr-Latn-RS" dirty="0" err="1"/>
              <a:t>style</a:t>
            </a:r>
            <a:endParaRPr lang="sr-Latn-RS" dirty="0"/>
          </a:p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self-criticism</a:t>
            </a:r>
            <a:endParaRPr lang="sr-Latn-RS" dirty="0"/>
          </a:p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appropriateness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clarity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presentations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results</a:t>
            </a:r>
            <a:endParaRPr lang="sr-Latn-RS" dirty="0"/>
          </a:p>
          <a:p>
            <a:r>
              <a:rPr lang="sr-Latn-RS" dirty="0" err="1"/>
              <a:t>Analysis</a:t>
            </a:r>
            <a:r>
              <a:rPr lang="sr-Latn-RS" dirty="0"/>
              <a:t> </a:t>
            </a:r>
            <a:r>
              <a:rPr lang="sr-Latn-RS" dirty="0" err="1"/>
              <a:t>whether</a:t>
            </a:r>
            <a:r>
              <a:rPr lang="sr-Latn-RS" dirty="0"/>
              <a:t> </a:t>
            </a:r>
            <a:r>
              <a:rPr lang="sr-Latn-RS" dirty="0" err="1"/>
              <a:t>conclusions</a:t>
            </a:r>
            <a:r>
              <a:rPr lang="sr-Latn-RS" dirty="0"/>
              <a:t> are </a:t>
            </a:r>
            <a:r>
              <a:rPr lang="sr-Latn-RS" dirty="0" err="1"/>
              <a:t>grounded</a:t>
            </a:r>
            <a:r>
              <a:rPr lang="sr-Latn-RS" dirty="0"/>
              <a:t> in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172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8900E-D4FA-2B02-E77A-30B9CFF2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Some </a:t>
            </a:r>
            <a:r>
              <a:rPr lang="sr-Latn-RS" dirty="0" err="1"/>
              <a:t>frequent</a:t>
            </a:r>
            <a:r>
              <a:rPr lang="sr-Latn-RS" dirty="0"/>
              <a:t> </a:t>
            </a:r>
            <a:r>
              <a:rPr lang="sr-Latn-RS" dirty="0" err="1"/>
              <a:t>errors</a:t>
            </a:r>
            <a:r>
              <a:rPr lang="sr-Latn-RS" dirty="0"/>
              <a:t> in </a:t>
            </a:r>
            <a:r>
              <a:rPr lang="sr-Latn-RS" dirty="0" err="1"/>
              <a:t>design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40FA9-5301-5FEC-9FBF-D530B5912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Inadequate</a:t>
            </a:r>
            <a:r>
              <a:rPr lang="sr-Latn-RS" dirty="0"/>
              <a:t> </a:t>
            </a:r>
            <a:r>
              <a:rPr lang="sr-Latn-RS" dirty="0" err="1"/>
              <a:t>comparator</a:t>
            </a:r>
            <a:endParaRPr lang="sr-Latn-RS" dirty="0"/>
          </a:p>
          <a:p>
            <a:r>
              <a:rPr lang="sr-Latn-RS" dirty="0" err="1"/>
              <a:t>Inadequate</a:t>
            </a:r>
            <a:r>
              <a:rPr lang="sr-Latn-RS" dirty="0"/>
              <a:t> </a:t>
            </a:r>
            <a:r>
              <a:rPr lang="sr-Latn-RS" dirty="0" err="1"/>
              <a:t>study</a:t>
            </a:r>
            <a:r>
              <a:rPr lang="sr-Latn-RS" dirty="0"/>
              <a:t> </a:t>
            </a:r>
            <a:r>
              <a:rPr lang="sr-Latn-RS" dirty="0" err="1"/>
              <a:t>outcome</a:t>
            </a:r>
            <a:endParaRPr lang="sr-Latn-RS" dirty="0"/>
          </a:p>
          <a:p>
            <a:r>
              <a:rPr lang="sr-Latn-RS" dirty="0" err="1"/>
              <a:t>Insufficient</a:t>
            </a:r>
            <a:r>
              <a:rPr lang="sr-Latn-RS" dirty="0"/>
              <a:t> </a:t>
            </a:r>
            <a:r>
              <a:rPr lang="sr-Latn-RS" dirty="0" err="1"/>
              <a:t>duration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following</a:t>
            </a:r>
            <a:r>
              <a:rPr lang="sr-Latn-RS" dirty="0"/>
              <a:t> </a:t>
            </a:r>
            <a:r>
              <a:rPr lang="sr-Latn-RS" dirty="0" err="1"/>
              <a:t>patients</a:t>
            </a:r>
            <a:endParaRPr lang="sr-Latn-RS" dirty="0"/>
          </a:p>
          <a:p>
            <a:r>
              <a:rPr lang="sr-Latn-RS" dirty="0" err="1"/>
              <a:t>Biased</a:t>
            </a:r>
            <a:r>
              <a:rPr lang="sr-Latn-RS" dirty="0"/>
              <a:t> </a:t>
            </a:r>
            <a:r>
              <a:rPr lang="sr-Latn-RS" dirty="0" err="1"/>
              <a:t>sampling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patients</a:t>
            </a:r>
            <a:endParaRPr lang="sr-Latn-RS" dirty="0"/>
          </a:p>
          <a:p>
            <a:r>
              <a:rPr lang="sr-Latn-RS" dirty="0" err="1"/>
              <a:t>Inadequate</a:t>
            </a:r>
            <a:r>
              <a:rPr lang="sr-Latn-RS" dirty="0"/>
              <a:t> </a:t>
            </a:r>
            <a:r>
              <a:rPr lang="sr-Latn-RS" dirty="0" err="1"/>
              <a:t>sample</a:t>
            </a:r>
            <a:r>
              <a:rPr lang="sr-Latn-RS" dirty="0"/>
              <a:t> </a:t>
            </a:r>
            <a:r>
              <a:rPr lang="sr-Latn-RS" dirty="0" err="1"/>
              <a:t>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49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D80E9-691F-5002-FD48-A2E9A73F8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Some </a:t>
            </a:r>
            <a:r>
              <a:rPr lang="sr-Latn-RS" dirty="0" err="1"/>
              <a:t>frequent</a:t>
            </a:r>
            <a:r>
              <a:rPr lang="sr-Latn-RS" dirty="0"/>
              <a:t> </a:t>
            </a:r>
            <a:r>
              <a:rPr lang="sr-Latn-RS" dirty="0" err="1"/>
              <a:t>errors</a:t>
            </a:r>
            <a:r>
              <a:rPr lang="sr-Latn-RS" dirty="0"/>
              <a:t> in </a:t>
            </a:r>
            <a:r>
              <a:rPr lang="sr-Latn-RS" dirty="0" err="1"/>
              <a:t>statistical</a:t>
            </a:r>
            <a:r>
              <a:rPr lang="sr-Latn-RS" dirty="0"/>
              <a:t> </a:t>
            </a:r>
            <a:r>
              <a:rPr lang="sr-Latn-RS" dirty="0" err="1"/>
              <a:t>processing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DF539-1238-918F-8D32-DD15D4D445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Assumptions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statistical</a:t>
            </a:r>
            <a:r>
              <a:rPr lang="sr-Latn-RS" dirty="0"/>
              <a:t> </a:t>
            </a:r>
            <a:r>
              <a:rPr lang="sr-Latn-RS" dirty="0" err="1"/>
              <a:t>tests</a:t>
            </a:r>
            <a:r>
              <a:rPr lang="sr-Latn-RS" dirty="0"/>
              <a:t> </a:t>
            </a:r>
            <a:r>
              <a:rPr lang="sr-Latn-RS" dirty="0" err="1"/>
              <a:t>were</a:t>
            </a:r>
            <a:r>
              <a:rPr lang="sr-Latn-RS" dirty="0"/>
              <a:t> </a:t>
            </a:r>
            <a:r>
              <a:rPr lang="sr-Latn-RS" dirty="0" err="1"/>
              <a:t>not</a:t>
            </a:r>
            <a:r>
              <a:rPr lang="sr-Latn-RS" dirty="0"/>
              <a:t> </a:t>
            </a:r>
            <a:r>
              <a:rPr lang="sr-Latn-RS" dirty="0" err="1"/>
              <a:t>met</a:t>
            </a:r>
            <a:endParaRPr lang="sr-Latn-RS" dirty="0"/>
          </a:p>
          <a:p>
            <a:r>
              <a:rPr lang="sr-Latn-RS" dirty="0" err="1"/>
              <a:t>Inadequate</a:t>
            </a:r>
            <a:r>
              <a:rPr lang="sr-Latn-RS" dirty="0"/>
              <a:t> </a:t>
            </a:r>
            <a:r>
              <a:rPr lang="sr-Latn-RS" dirty="0" err="1"/>
              <a:t>choice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statistical</a:t>
            </a:r>
            <a:r>
              <a:rPr lang="sr-Latn-RS" dirty="0"/>
              <a:t> test</a:t>
            </a:r>
          </a:p>
          <a:p>
            <a:r>
              <a:rPr lang="sr-Latn-RS" dirty="0" err="1"/>
              <a:t>Frequent</a:t>
            </a:r>
            <a:r>
              <a:rPr lang="sr-Latn-RS" dirty="0"/>
              <a:t> </a:t>
            </a:r>
            <a:r>
              <a:rPr lang="sr-Latn-RS" dirty="0" err="1"/>
              <a:t>outliers</a:t>
            </a:r>
            <a:endParaRPr lang="sr-Latn-RS" dirty="0"/>
          </a:p>
          <a:p>
            <a:r>
              <a:rPr lang="sr-Latn-RS" dirty="0" err="1"/>
              <a:t>Categorization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continuous</a:t>
            </a:r>
            <a:r>
              <a:rPr lang="sr-Latn-RS" dirty="0"/>
              <a:t> </a:t>
            </a:r>
            <a:r>
              <a:rPr lang="sr-Latn-RS" dirty="0" err="1"/>
              <a:t>variables</a:t>
            </a:r>
            <a:endParaRPr lang="sr-Latn-RS" dirty="0"/>
          </a:p>
          <a:p>
            <a:r>
              <a:rPr lang="sr-Latn-RS" dirty="0" err="1"/>
              <a:t>Small</a:t>
            </a:r>
            <a:r>
              <a:rPr lang="sr-Latn-RS" dirty="0"/>
              <a:t> </a:t>
            </a:r>
            <a:r>
              <a:rPr lang="sr-Latn-RS" dirty="0" err="1"/>
              <a:t>sample</a:t>
            </a:r>
            <a:r>
              <a:rPr lang="sr-Latn-RS" dirty="0"/>
              <a:t> </a:t>
            </a:r>
            <a:r>
              <a:rPr lang="sr-Latn-RS" dirty="0" err="1"/>
              <a:t>size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statistical</a:t>
            </a:r>
            <a:r>
              <a:rPr lang="sr-Latn-RS" dirty="0"/>
              <a:t> test </a:t>
            </a:r>
            <a:r>
              <a:rPr lang="sr-Latn-RS" dirty="0" err="1"/>
              <a:t>chosen</a:t>
            </a:r>
            <a:endParaRPr lang="sr-Latn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46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B2C58-5135-A8F8-43AB-5A588EB48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Inappropriate</a:t>
            </a:r>
            <a:r>
              <a:rPr lang="sr-Latn-RS" dirty="0"/>
              <a:t> </a:t>
            </a:r>
            <a:r>
              <a:rPr lang="sr-Latn-RS" dirty="0" err="1"/>
              <a:t>references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E271D-834E-9C30-31C1-369EC8CFC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/>
              <a:t>Not</a:t>
            </a:r>
            <a:r>
              <a:rPr lang="sr-Latn-RS" dirty="0"/>
              <a:t> </a:t>
            </a:r>
            <a:r>
              <a:rPr lang="sr-Latn-RS" dirty="0" err="1"/>
              <a:t>relevant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topic</a:t>
            </a:r>
            <a:endParaRPr lang="sr-Latn-RS" dirty="0"/>
          </a:p>
          <a:p>
            <a:r>
              <a:rPr lang="sr-Latn-RS" dirty="0" err="1"/>
              <a:t>Obsolete</a:t>
            </a:r>
            <a:endParaRPr lang="sr-Latn-RS" dirty="0"/>
          </a:p>
          <a:p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low</a:t>
            </a:r>
            <a:r>
              <a:rPr lang="sr-Latn-RS" dirty="0"/>
              <a:t> </a:t>
            </a:r>
            <a:r>
              <a:rPr lang="sr-Latn-RS" dirty="0" err="1"/>
              <a:t>methodological</a:t>
            </a:r>
            <a:r>
              <a:rPr lang="sr-Latn-RS" dirty="0"/>
              <a:t> </a:t>
            </a:r>
            <a:r>
              <a:rPr lang="sr-Latn-RS" dirty="0" err="1"/>
              <a:t>quality</a:t>
            </a:r>
            <a:endParaRPr lang="sr-Latn-RS" dirty="0"/>
          </a:p>
          <a:p>
            <a:r>
              <a:rPr lang="sr-Latn-RS" dirty="0" err="1"/>
              <a:t>Key</a:t>
            </a:r>
            <a:r>
              <a:rPr lang="sr-Latn-RS" dirty="0"/>
              <a:t> </a:t>
            </a:r>
            <a:r>
              <a:rPr lang="sr-Latn-RS" dirty="0" err="1"/>
              <a:t>references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the</a:t>
            </a:r>
            <a:r>
              <a:rPr lang="sr-Latn-RS" dirty="0"/>
              <a:t> area </a:t>
            </a:r>
            <a:r>
              <a:rPr lang="sr-Latn-RS" dirty="0" err="1"/>
              <a:t>were</a:t>
            </a:r>
            <a:r>
              <a:rPr lang="sr-Latn-RS" dirty="0"/>
              <a:t> </a:t>
            </a:r>
            <a:r>
              <a:rPr lang="sr-Latn-RS" dirty="0" err="1"/>
              <a:t>missed</a:t>
            </a:r>
            <a:endParaRPr lang="sr-Latn-RS" dirty="0"/>
          </a:p>
          <a:p>
            <a:r>
              <a:rPr lang="sr-Latn-RS" dirty="0" err="1"/>
              <a:t>The</a:t>
            </a:r>
            <a:r>
              <a:rPr lang="sr-Latn-RS" dirty="0"/>
              <a:t> </a:t>
            </a:r>
            <a:r>
              <a:rPr lang="sr-Latn-RS" dirty="0" err="1"/>
              <a:t>journal</a:t>
            </a:r>
            <a:r>
              <a:rPr lang="sr-Latn-RS" dirty="0"/>
              <a:t> </a:t>
            </a:r>
            <a:r>
              <a:rPr lang="sr-Latn-RS" dirty="0" err="1"/>
              <a:t>style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listing </a:t>
            </a:r>
            <a:r>
              <a:rPr lang="sr-Latn-RS" dirty="0" err="1"/>
              <a:t>references</a:t>
            </a:r>
            <a:r>
              <a:rPr lang="sr-Latn-RS" dirty="0"/>
              <a:t> </a:t>
            </a:r>
            <a:r>
              <a:rPr lang="sr-Latn-RS" dirty="0" err="1"/>
              <a:t>was</a:t>
            </a:r>
            <a:r>
              <a:rPr lang="sr-Latn-RS" dirty="0"/>
              <a:t> </a:t>
            </a:r>
            <a:r>
              <a:rPr lang="sr-Latn-RS" dirty="0" err="1"/>
              <a:t>not</a:t>
            </a:r>
            <a:r>
              <a:rPr lang="sr-Latn-RS" dirty="0"/>
              <a:t> </a:t>
            </a:r>
            <a:r>
              <a:rPr lang="sr-Latn-RS" dirty="0" err="1"/>
              <a:t>followed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82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270</Words>
  <Application>Microsoft Office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Review of scientific work</vt:lpstr>
      <vt:lpstr>What is review?</vt:lpstr>
      <vt:lpstr>Who orders a revew of scientific report?</vt:lpstr>
      <vt:lpstr>Principles of reviewing reports of studies</vt:lpstr>
      <vt:lpstr>Elements of the review</vt:lpstr>
      <vt:lpstr>Some frequent errors in design</vt:lpstr>
      <vt:lpstr>Some frequent errors in statistical processing</vt:lpstr>
      <vt:lpstr>Inappropriate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Boj</dc:creator>
  <cp:lastModifiedBy>Boj</cp:lastModifiedBy>
  <cp:revision>28</cp:revision>
  <dcterms:created xsi:type="dcterms:W3CDTF">2021-05-07T18:17:55Z</dcterms:created>
  <dcterms:modified xsi:type="dcterms:W3CDTF">2023-08-19T15:38:15Z</dcterms:modified>
</cp:coreProperties>
</file>